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70" r:id="rId11"/>
    <p:sldId id="264" r:id="rId12"/>
    <p:sldId id="271" r:id="rId13"/>
    <p:sldId id="272" r:id="rId14"/>
    <p:sldId id="268" r:id="rId15"/>
    <p:sldId id="267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29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841F2EC-D23D-497B-8B78-03AE7A639439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967B7E9-DB53-4ED1-8F0D-0288D17433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F2EC-D23D-497B-8B78-03AE7A639439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B7E9-DB53-4ED1-8F0D-0288D17433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F2EC-D23D-497B-8B78-03AE7A639439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B7E9-DB53-4ED1-8F0D-0288D17433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841F2EC-D23D-497B-8B78-03AE7A639439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67B7E9-DB53-4ED1-8F0D-0288D17433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841F2EC-D23D-497B-8B78-03AE7A639439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967B7E9-DB53-4ED1-8F0D-0288D17433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F2EC-D23D-497B-8B78-03AE7A639439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B7E9-DB53-4ED1-8F0D-0288D17433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F2EC-D23D-497B-8B78-03AE7A639439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B7E9-DB53-4ED1-8F0D-0288D17433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841F2EC-D23D-497B-8B78-03AE7A639439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967B7E9-DB53-4ED1-8F0D-0288D17433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F2EC-D23D-497B-8B78-03AE7A639439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B7E9-DB53-4ED1-8F0D-0288D17433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841F2EC-D23D-497B-8B78-03AE7A639439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67B7E9-DB53-4ED1-8F0D-0288D17433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841F2EC-D23D-497B-8B78-03AE7A639439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967B7E9-DB53-4ED1-8F0D-0288D17433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841F2EC-D23D-497B-8B78-03AE7A639439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967B7E9-DB53-4ED1-8F0D-0288D17433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500042"/>
            <a:ext cx="6672266" cy="30003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Мастер-класс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rgbClr val="7030A0"/>
                </a:solidFill>
              </a:rPr>
              <a:t>«Использование </a:t>
            </a:r>
            <a:br>
              <a:rPr lang="ru-RU" sz="4000" dirty="0" smtClean="0">
                <a:solidFill>
                  <a:srgbClr val="7030A0"/>
                </a:solidFill>
              </a:rPr>
            </a:br>
            <a:r>
              <a:rPr lang="ru-RU" sz="4000" dirty="0" smtClean="0">
                <a:solidFill>
                  <a:srgbClr val="7030A0"/>
                </a:solidFill>
              </a:rPr>
              <a:t>театра ложек </a:t>
            </a:r>
            <a:br>
              <a:rPr lang="ru-RU" sz="4000" dirty="0" smtClean="0">
                <a:solidFill>
                  <a:srgbClr val="7030A0"/>
                </a:solidFill>
              </a:rPr>
            </a:br>
            <a:r>
              <a:rPr lang="ru-RU" sz="4000" dirty="0" smtClean="0">
                <a:solidFill>
                  <a:srgbClr val="7030A0"/>
                </a:solidFill>
              </a:rPr>
              <a:t>в развивающем пространстве группы»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4071942"/>
            <a:ext cx="6215106" cy="2302980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Латышева Людмила Владимировна,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воспитатель МБДОУ «Детский сад № 3 «Солнышко» г. Рассказово Тамбовской области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72547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Работа по ПДД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1266" name="Picture 2" descr="C:\Users\а\Desktop\Люда\DSC086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1" y="1071545"/>
            <a:ext cx="8072495" cy="5381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Работа по гендерному воспитанию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C:\Users\а\Desktop\Люда\DSC086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1142984"/>
            <a:ext cx="7929619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            Игры-драматизации</a:t>
            </a:r>
            <a:endParaRPr lang="ru-RU" sz="3600" dirty="0"/>
          </a:p>
        </p:txBody>
      </p:sp>
      <p:pic>
        <p:nvPicPr>
          <p:cNvPr id="4" name="Содержимое 3" descr="C:\Users\dfghj\Desktop\Фото 4 гр\игры детей фото\DSC01578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928670"/>
            <a:ext cx="7630612" cy="5616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            Игры-драматизации</a:t>
            </a:r>
            <a:endParaRPr lang="ru-RU" sz="3600" dirty="0"/>
          </a:p>
        </p:txBody>
      </p:sp>
      <p:pic>
        <p:nvPicPr>
          <p:cNvPr id="4" name="Содержимое 3" descr="C:\Users\dfghj\Desktop\Фото 4 гр\игры детей фото\DSC01576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928670"/>
            <a:ext cx="7487736" cy="5473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72547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Праздники и развлечения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а\Desktop\Люда\DSC086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1000108"/>
            <a:ext cx="5072098" cy="3381399"/>
          </a:xfrm>
          <a:prstGeom prst="rect">
            <a:avLst/>
          </a:prstGeom>
          <a:noFill/>
        </p:spPr>
      </p:pic>
      <p:pic>
        <p:nvPicPr>
          <p:cNvPr id="8195" name="Picture 3" descr="C:\Users\а\Desktop\Люда\DSC086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000372"/>
            <a:ext cx="5400675" cy="360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72547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Развивающая среда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9218" name="Picture 2" descr="C:\Users\а\Desktop\Люда\DSC086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2879725" cy="5400675"/>
          </a:xfrm>
          <a:prstGeom prst="rect">
            <a:avLst/>
          </a:prstGeom>
          <a:noFill/>
        </p:spPr>
      </p:pic>
      <p:pic>
        <p:nvPicPr>
          <p:cNvPr id="9219" name="Picture 3" descr="C:\Users\а\Desktop\Люда\DSC086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071546"/>
            <a:ext cx="3714775" cy="2476517"/>
          </a:xfrm>
          <a:prstGeom prst="rect">
            <a:avLst/>
          </a:prstGeom>
          <a:noFill/>
        </p:spPr>
      </p:pic>
      <p:pic>
        <p:nvPicPr>
          <p:cNvPr id="9220" name="Picture 4" descr="C:\Users\а\Desktop\Люда\DSC086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9" y="3267048"/>
            <a:ext cx="5000660" cy="3333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714356"/>
            <a:ext cx="5429288" cy="3857652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Спасибо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за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внимание!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901014" cy="611678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Цель мастер-класса: </a:t>
            </a:r>
          </a:p>
          <a:p>
            <a:pPr marL="273050" indent="-3175">
              <a:buNone/>
            </a:pPr>
            <a:r>
              <a:rPr lang="ru-RU" dirty="0" smtClean="0"/>
              <a:t>распространить среди воспитателей ДОО города педагогический опыт работы по применению театра ложек в образовательной среде путём комментированного и прямого показа методов и приёмов.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Задачи: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u="sng" dirty="0" smtClean="0"/>
              <a:t>обучающие:</a:t>
            </a:r>
            <a:r>
              <a:rPr lang="ru-RU" dirty="0" smtClean="0"/>
              <a:t> обучить педагогов возможным вариантам применения театра ложек в работе с детьми.</a:t>
            </a:r>
          </a:p>
          <a:p>
            <a:r>
              <a:rPr lang="ru-RU" u="sng" dirty="0" smtClean="0"/>
              <a:t>развивающие:</a:t>
            </a:r>
            <a:r>
              <a:rPr lang="ru-RU" dirty="0" smtClean="0"/>
              <a:t> помочь педагогам выбрать наилучшие формы и методы работы, способствующие формированию различных видов деятельности, в процессе которых осуществляется всестороннее развитие личности ребёнка.</a:t>
            </a:r>
          </a:p>
          <a:p>
            <a:r>
              <a:rPr lang="ru-RU" u="sng" dirty="0" smtClean="0"/>
              <a:t>воспитательные:</a:t>
            </a:r>
            <a:r>
              <a:rPr lang="ru-RU" dirty="0" smtClean="0"/>
              <a:t> мотивировать педагогов к реализации новых форм общения с детьми, индивидуальному подходу к каждому ребёнку.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01122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«Инновационные подходы к созданию и совершенствованию развивающей предметно-пространственной среды в ДОУ в соответствии с ФГОС ДО»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258204" cy="5214974"/>
          </a:xfrm>
        </p:spPr>
        <p:txBody>
          <a:bodyPr>
            <a:normAutofit lnSpcReduction="10000"/>
          </a:bodyPr>
          <a:lstStyle/>
          <a:p>
            <a:pPr marL="273050" indent="357188">
              <a:buNone/>
            </a:pPr>
            <a:r>
              <a:rPr lang="ru-RU" dirty="0" smtClean="0"/>
              <a:t>Среда – одно из основных средств развития личности ребёнка, важнейший механизм его саморазвития, источник индивидуальных знаний и социального опыта.</a:t>
            </a:r>
          </a:p>
          <a:p>
            <a:pPr marL="273050" indent="357188">
              <a:buNone/>
            </a:pPr>
            <a:r>
              <a:rPr lang="ru-RU" dirty="0" smtClean="0"/>
              <a:t>Предметно-пространственная среда, обеспечивающая художественно-эстетическое и творческое развитие на основе театрализованной деятельности не только обеспечивает театрализованную деятельность детей, но и подкрепляет их креативное поведение, предоставляет образцы творческого поведения для подражания, т.е. является основой самостоятельного творчества каждого ребёнка, своеобразной формой его самообразования, а также формирует целостное представление об искусстве.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100013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Место кукол из театра ложек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в развитии детей дошкольного возраста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а\Desktop\Люда\DSC085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7786741" cy="5191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467600" cy="72547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Занятия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а\Desktop\Люда\DSC086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8036776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72547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Продуктивная деятельность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а\Desktop\Люда\DSC08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3600450" cy="5400675"/>
          </a:xfrm>
          <a:prstGeom prst="rect">
            <a:avLst/>
          </a:prstGeom>
          <a:noFill/>
        </p:spPr>
      </p:pic>
      <p:pic>
        <p:nvPicPr>
          <p:cNvPr id="3075" name="Picture 3" descr="C:\Users\а\Desktop\Люда\DSC086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214422"/>
            <a:ext cx="3600450" cy="540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01122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Занятия по развитию элементарных математических представлений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а\Desktop\Люда\DSC086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321579"/>
            <a:ext cx="3529012" cy="5293518"/>
          </a:xfrm>
          <a:prstGeom prst="rect">
            <a:avLst/>
          </a:prstGeom>
          <a:noFill/>
        </p:spPr>
      </p:pic>
      <p:pic>
        <p:nvPicPr>
          <p:cNvPr id="4099" name="Picture 3" descr="C:\Users\а\Desktop\Люда\DSC086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422" y="1285860"/>
            <a:ext cx="3567164" cy="5350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Детское экспериментирование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а\Desktop\Люда\DSC086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142984"/>
            <a:ext cx="5186361" cy="3457574"/>
          </a:xfrm>
          <a:prstGeom prst="rect">
            <a:avLst/>
          </a:prstGeom>
          <a:noFill/>
        </p:spPr>
      </p:pic>
      <p:pic>
        <p:nvPicPr>
          <p:cNvPr id="5123" name="Picture 3" descr="C:\Users\а\Desktop\Люда\DSC086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262310"/>
            <a:ext cx="5114923" cy="3409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Работа по ПДД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0242" name="Picture 2" descr="C:\Users\а\Desktop\Люда\DSC086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785926"/>
            <a:ext cx="5400675" cy="3600450"/>
          </a:xfrm>
          <a:prstGeom prst="rect">
            <a:avLst/>
          </a:prstGeom>
          <a:noFill/>
        </p:spPr>
      </p:pic>
      <p:pic>
        <p:nvPicPr>
          <p:cNvPr id="10243" name="Picture 3" descr="C:\Users\а\Desktop\Люда\DSC086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14422"/>
            <a:ext cx="3600450" cy="540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137</TotalTime>
  <Words>238</Words>
  <Application>Microsoft Office PowerPoint</Application>
  <PresentationFormat>Экран (4:3)</PresentationFormat>
  <Paragraphs>25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Мастер-класс  «Использование  театра ложек  в развивающем пространстве группы»</vt:lpstr>
      <vt:lpstr>Слайд 2</vt:lpstr>
      <vt:lpstr>«Инновационные подходы к созданию и совершенствованию развивающей предметно-пространственной среды в ДОУ в соответствии с ФГОС ДО»</vt:lpstr>
      <vt:lpstr>Место кукол из театра ложек  в развитии детей дошкольного возраста</vt:lpstr>
      <vt:lpstr>Занятия</vt:lpstr>
      <vt:lpstr>Продуктивная деятельность</vt:lpstr>
      <vt:lpstr>Занятия по развитию элементарных математических представлений</vt:lpstr>
      <vt:lpstr>Детское экспериментирование</vt:lpstr>
      <vt:lpstr>Работа по ПДД</vt:lpstr>
      <vt:lpstr>Работа по ПДД</vt:lpstr>
      <vt:lpstr>Работа по гендерному воспитанию</vt:lpstr>
      <vt:lpstr>            Игры-драматизации</vt:lpstr>
      <vt:lpstr>            Игры-драматизации</vt:lpstr>
      <vt:lpstr>Праздники и развлечения</vt:lpstr>
      <vt:lpstr>Развивающая среда</vt:lpstr>
      <vt:lpstr>Спасибо за внимание!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 «Использование  театра ложек  в развивающем пространстве группы»</dc:title>
  <dc:creator>а</dc:creator>
  <cp:lastModifiedBy>dfghj</cp:lastModifiedBy>
  <cp:revision>11</cp:revision>
  <dcterms:created xsi:type="dcterms:W3CDTF">2018-04-05T06:43:13Z</dcterms:created>
  <dcterms:modified xsi:type="dcterms:W3CDTF">2018-04-05T17:12:07Z</dcterms:modified>
</cp:coreProperties>
</file>